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61" r:id="rId5"/>
    <p:sldId id="263" r:id="rId6"/>
    <p:sldId id="262" r:id="rId7"/>
    <p:sldId id="286" r:id="rId8"/>
    <p:sldId id="285" r:id="rId9"/>
    <p:sldId id="288" r:id="rId10"/>
    <p:sldId id="289" r:id="rId11"/>
    <p:sldId id="291" r:id="rId12"/>
    <p:sldId id="293" r:id="rId13"/>
    <p:sldId id="28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hejabin Niti" initials="MN" lastIdx="1" clrIdx="0">
    <p:extLst>
      <p:ext uri="{19B8F6BF-5375-455C-9EA6-DF929625EA0E}">
        <p15:presenceInfo xmlns:p15="http://schemas.microsoft.com/office/powerpoint/2012/main" userId="ed442dfa0ec7989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70" d="100"/>
          <a:sy n="70" d="100"/>
        </p:scale>
        <p:origin x="4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5/24/2023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5/24/2023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code-projects.org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nu.org/software/gnu-c-manual/gnu-c-manual.html" TargetMode="External"/><Relationship Id="rId5" Type="http://schemas.openxmlformats.org/officeDocument/2006/relationships/hyperlink" Target="http://www.wikipedia.org/" TargetMode="Externa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38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0" name="Rectangle 139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1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3" name="Group 142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44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46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7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8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0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1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2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3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4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5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6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7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8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9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0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1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2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3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4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5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C programming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Cse-1201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7" name="Rectangle 66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55639E6-A5A8-4462-8FFB-DB642AAAFB11}"/>
              </a:ext>
            </a:extLst>
          </p:cNvPr>
          <p:cNvSpPr txBox="1"/>
          <p:nvPr/>
        </p:nvSpPr>
        <p:spPr>
          <a:xfrm>
            <a:off x="8310880" y="1122363"/>
            <a:ext cx="2760243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cap="all" dirty="0">
                <a:latin typeface="+mj-lt"/>
                <a:ea typeface="+mj-ea"/>
                <a:cs typeface="+mj-cs"/>
              </a:rPr>
              <a:t>THANK     YOU</a:t>
            </a:r>
          </a:p>
        </p:txBody>
      </p:sp>
      <p:pic>
        <p:nvPicPr>
          <p:cNvPr id="4" name="Picture 3" descr="Magnifying glass on clear background">
            <a:extLst>
              <a:ext uri="{FF2B5EF4-FFF2-40B4-BE49-F238E27FC236}">
                <a16:creationId xmlns:a16="http://schemas.microsoft.com/office/drawing/2014/main" id="{EE9AF025-00DD-97B1-226E-0C00A66227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355" r="75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70" name="Group 69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1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0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2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355899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roup 197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99" name="Rectangle 198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0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03D223B-6C79-4FF1-AF1F-26004F32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r>
              <a:rPr lang="en-US" dirty="0"/>
              <a:t>PROJECT: food order management system</a:t>
            </a:r>
          </a:p>
        </p:txBody>
      </p:sp>
      <p:pic>
        <p:nvPicPr>
          <p:cNvPr id="5" name="Picture 4" descr="Sushi picked up with chopsticks">
            <a:extLst>
              <a:ext uri="{FF2B5EF4-FFF2-40B4-BE49-F238E27FC236}">
                <a16:creationId xmlns:a16="http://schemas.microsoft.com/office/drawing/2014/main" id="{BE49AD98-A450-B1E0-FDE8-CD377EBC51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191" r="32689" b="-1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202" name="Group 201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4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7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2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4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878E9-E004-4430-8D9F-B3AE9B8EA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900" dirty="0"/>
              <a:t>   BY:-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900" dirty="0"/>
              <a:t>	Nazmus Saadat 								Roll: 168-011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900" dirty="0"/>
              <a:t>	Ashraful Yasir </a:t>
            </a:r>
            <a:r>
              <a:rPr lang="en-US" sz="1900" dirty="0" err="1"/>
              <a:t>Mozumder</a:t>
            </a:r>
            <a:r>
              <a:rPr lang="en-US" sz="1900" dirty="0"/>
              <a:t> Kanak						Roll: 168-015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900" dirty="0"/>
              <a:t>	</a:t>
            </a:r>
            <a:r>
              <a:rPr lang="en-US" sz="1900" dirty="0" err="1"/>
              <a:t>Zarifa</a:t>
            </a:r>
            <a:r>
              <a:rPr lang="en-US" sz="1900" dirty="0"/>
              <a:t> Tanzim 								Roll: 168-023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900" dirty="0"/>
              <a:t>	</a:t>
            </a:r>
            <a:r>
              <a:rPr lang="en-US" sz="1900" dirty="0" err="1"/>
              <a:t>Mehejabin</a:t>
            </a:r>
            <a:r>
              <a:rPr lang="en-US" sz="1900" dirty="0"/>
              <a:t> </a:t>
            </a:r>
            <a:r>
              <a:rPr lang="en-US" sz="1900" dirty="0" err="1"/>
              <a:t>Akter</a:t>
            </a:r>
            <a:r>
              <a:rPr lang="en-US" sz="1900" dirty="0"/>
              <a:t> Niti							Roll: 168-027</a:t>
            </a:r>
          </a:p>
        </p:txBody>
      </p:sp>
    </p:spTree>
    <p:extLst>
      <p:ext uri="{BB962C8B-B14F-4D97-AF65-F5344CB8AC3E}">
        <p14:creationId xmlns:p14="http://schemas.microsoft.com/office/powerpoint/2010/main" val="3154525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-2"/>
            <a:ext cx="3084891" cy="138271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3">
                    <a:lumMod val="50000"/>
                  </a:schemeClr>
                </a:solidFill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5332" y="1093788"/>
            <a:ext cx="4529518" cy="5516562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In this project, we have programmed an app for managing a food ordering system and administrative work of a restaurant.</a:t>
            </a:r>
          </a:p>
          <a:p>
            <a:pPr>
              <a:lnSpc>
                <a:spcPct val="110000"/>
              </a:lnSpc>
            </a:pPr>
            <a:r>
              <a:rPr lang="en-US" dirty="0"/>
              <a:t>This program will allow a customer to order food from and get various information of the restaurant. </a:t>
            </a:r>
          </a:p>
          <a:p>
            <a:pPr>
              <a:lnSpc>
                <a:spcPct val="110000"/>
              </a:lnSpc>
            </a:pPr>
            <a:r>
              <a:rPr lang="en-US" dirty="0"/>
              <a:t>This program will allow administrators to view and manage records of the restaurant and their employees by entering password.</a:t>
            </a:r>
          </a:p>
          <a:p>
            <a:pPr marL="0" indent="0">
              <a:lnSpc>
                <a:spcPct val="110000"/>
              </a:lnSpc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B7A368-4F9E-41A6-FE58-A618813FE4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4271"/>
          <a:stretch/>
        </p:blipFill>
        <p:spPr>
          <a:xfrm>
            <a:off x="-5600" y="-24702"/>
            <a:ext cx="7610929" cy="68827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4AAC04-ADFC-C0CE-51F5-F99F554BD0F2}"/>
              </a:ext>
            </a:extLst>
          </p:cNvPr>
          <p:cNvSpPr txBox="1"/>
          <p:nvPr/>
        </p:nvSpPr>
        <p:spPr>
          <a:xfrm>
            <a:off x="595312" y="530503"/>
            <a:ext cx="63724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6C0000"/>
                </a:solidFill>
              </a:rPr>
              <a:t>FOOD ORDER MANAGEMENT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1ADF8-B1E4-D4DD-5AE0-1FA5EE939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Necessary Topics for this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98FAF-ED28-6069-55DE-A8F196067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Data Types and Data structures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Functions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Loop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Array and String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Pointer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Structure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File management</a:t>
            </a:r>
          </a:p>
        </p:txBody>
      </p:sp>
    </p:spTree>
    <p:extLst>
      <p:ext uri="{BB962C8B-B14F-4D97-AF65-F5344CB8AC3E}">
        <p14:creationId xmlns:p14="http://schemas.microsoft.com/office/powerpoint/2010/main" val="775849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D223B-6C79-4FF1-AF1F-26004F32E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5678"/>
            <a:ext cx="9905998" cy="87682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 Program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878E9-E004-4430-8D9F-B3AE9B8EA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121" y="1858365"/>
            <a:ext cx="9905999" cy="3541714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       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         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    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BA70292-59BE-152C-6668-A54253DFA8E4}"/>
              </a:ext>
            </a:extLst>
          </p:cNvPr>
          <p:cNvSpPr/>
          <p:nvPr/>
        </p:nvSpPr>
        <p:spPr>
          <a:xfrm>
            <a:off x="5131496" y="1182421"/>
            <a:ext cx="1929008" cy="85177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OPTIONS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7D37389-EA3C-1FC1-856C-30D6C20A951A}"/>
              </a:ext>
            </a:extLst>
          </p:cNvPr>
          <p:cNvCxnSpPr>
            <a:cxnSpLocks/>
          </p:cNvCxnSpPr>
          <p:nvPr/>
        </p:nvCxnSpPr>
        <p:spPr>
          <a:xfrm flipV="1">
            <a:off x="839742" y="2249485"/>
            <a:ext cx="10496811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174936C-6C32-009E-A97F-8531C55E61FC}"/>
              </a:ext>
            </a:extLst>
          </p:cNvPr>
          <p:cNvCxnSpPr/>
          <p:nvPr/>
        </p:nvCxnSpPr>
        <p:spPr>
          <a:xfrm>
            <a:off x="847925" y="2256652"/>
            <a:ext cx="0" cy="29798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5D978A2-3725-765F-1E77-7123A133FDBD}"/>
              </a:ext>
            </a:extLst>
          </p:cNvPr>
          <p:cNvCxnSpPr/>
          <p:nvPr/>
        </p:nvCxnSpPr>
        <p:spPr>
          <a:xfrm>
            <a:off x="5639435" y="2259697"/>
            <a:ext cx="0" cy="29798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80587E8-8CCE-1610-65F9-1FE543D84E76}"/>
              </a:ext>
            </a:extLst>
          </p:cNvPr>
          <p:cNvCxnSpPr>
            <a:cxnSpLocks/>
          </p:cNvCxnSpPr>
          <p:nvPr/>
        </p:nvCxnSpPr>
        <p:spPr>
          <a:xfrm>
            <a:off x="8916113" y="2256652"/>
            <a:ext cx="0" cy="29798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7DD2FAF-3221-063C-3955-A2B5AB8D3872}"/>
              </a:ext>
            </a:extLst>
          </p:cNvPr>
          <p:cNvCxnSpPr/>
          <p:nvPr/>
        </p:nvCxnSpPr>
        <p:spPr>
          <a:xfrm>
            <a:off x="11336553" y="2249485"/>
            <a:ext cx="0" cy="29798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1D4EE51-163B-9194-EE3B-A7A88DFBBF37}"/>
              </a:ext>
            </a:extLst>
          </p:cNvPr>
          <p:cNvSpPr/>
          <p:nvPr/>
        </p:nvSpPr>
        <p:spPr>
          <a:xfrm>
            <a:off x="1956312" y="2561930"/>
            <a:ext cx="1227548" cy="63413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  <a:p>
            <a:pPr algn="ctr"/>
            <a:endParaRPr lang="en-US" sz="1000" dirty="0"/>
          </a:p>
          <a:p>
            <a:pPr algn="ctr"/>
            <a:r>
              <a:rPr lang="en-US" sz="1050" dirty="0"/>
              <a:t>ADMINISTRATIVE SECTION</a:t>
            </a:r>
          </a:p>
          <a:p>
            <a:pPr algn="ctr"/>
            <a:endParaRPr lang="en-US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0AA954C-563D-AD0D-2D63-15FA2E727AFB}"/>
              </a:ext>
            </a:extLst>
          </p:cNvPr>
          <p:cNvSpPr/>
          <p:nvPr/>
        </p:nvSpPr>
        <p:spPr>
          <a:xfrm>
            <a:off x="4984259" y="2565940"/>
            <a:ext cx="1227548" cy="63413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CUSTOMER SECTION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339FEE20-A8CC-D65B-A013-BBEA1247E820}"/>
              </a:ext>
            </a:extLst>
          </p:cNvPr>
          <p:cNvSpPr/>
          <p:nvPr/>
        </p:nvSpPr>
        <p:spPr>
          <a:xfrm>
            <a:off x="8313772" y="2547470"/>
            <a:ext cx="1227548" cy="63413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ABOUT US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1A641F7-CD95-7F3F-7287-BFCD515E4E86}"/>
              </a:ext>
            </a:extLst>
          </p:cNvPr>
          <p:cNvSpPr/>
          <p:nvPr/>
        </p:nvSpPr>
        <p:spPr>
          <a:xfrm>
            <a:off x="10629903" y="2547470"/>
            <a:ext cx="1227548" cy="63413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EXIT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4F370E7-5F8A-1241-98FC-A6027666EB8E}"/>
              </a:ext>
            </a:extLst>
          </p:cNvPr>
          <p:cNvCxnSpPr/>
          <p:nvPr/>
        </p:nvCxnSpPr>
        <p:spPr>
          <a:xfrm>
            <a:off x="2206832" y="3163129"/>
            <a:ext cx="0" cy="335072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1E60766-F256-7535-D7AD-57E0FDAB31BD}"/>
              </a:ext>
            </a:extLst>
          </p:cNvPr>
          <p:cNvCxnSpPr/>
          <p:nvPr/>
        </p:nvCxnSpPr>
        <p:spPr>
          <a:xfrm>
            <a:off x="2203751" y="4107892"/>
            <a:ext cx="29227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468B98C-EAF6-B55A-9A22-3FB097639BEE}"/>
              </a:ext>
            </a:extLst>
          </p:cNvPr>
          <p:cNvCxnSpPr>
            <a:cxnSpLocks/>
          </p:cNvCxnSpPr>
          <p:nvPr/>
        </p:nvCxnSpPr>
        <p:spPr>
          <a:xfrm>
            <a:off x="2219856" y="4768559"/>
            <a:ext cx="29227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35D27CA-DDFC-5F6D-C91A-0E91C62481EB}"/>
              </a:ext>
            </a:extLst>
          </p:cNvPr>
          <p:cNvCxnSpPr/>
          <p:nvPr/>
        </p:nvCxnSpPr>
        <p:spPr>
          <a:xfrm>
            <a:off x="2206830" y="5320485"/>
            <a:ext cx="29227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6366F53-AE19-D8E0-CBB7-44902C07FD8E}"/>
              </a:ext>
            </a:extLst>
          </p:cNvPr>
          <p:cNvCxnSpPr>
            <a:cxnSpLocks/>
          </p:cNvCxnSpPr>
          <p:nvPr/>
        </p:nvCxnSpPr>
        <p:spPr>
          <a:xfrm>
            <a:off x="2206832" y="5912604"/>
            <a:ext cx="29227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E59051F-28E9-C226-11F7-A0233671E424}"/>
              </a:ext>
            </a:extLst>
          </p:cNvPr>
          <p:cNvCxnSpPr/>
          <p:nvPr/>
        </p:nvCxnSpPr>
        <p:spPr>
          <a:xfrm>
            <a:off x="2206832" y="6524135"/>
            <a:ext cx="29227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5DABFD1-7E5A-2FD4-ABD5-B276D2F8F6F3}"/>
              </a:ext>
            </a:extLst>
          </p:cNvPr>
          <p:cNvSpPr/>
          <p:nvPr/>
        </p:nvSpPr>
        <p:spPr>
          <a:xfrm>
            <a:off x="2524154" y="3293842"/>
            <a:ext cx="1315237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ADD NEW RECORD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15C6247-C3D9-4B59-9C7B-812E1D222094}"/>
              </a:ext>
            </a:extLst>
          </p:cNvPr>
          <p:cNvSpPr/>
          <p:nvPr/>
        </p:nvSpPr>
        <p:spPr>
          <a:xfrm>
            <a:off x="2531197" y="3877612"/>
            <a:ext cx="1294130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SEARCH RECORD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934A0A1-5C9E-87CB-4922-2813BEEE775A}"/>
              </a:ext>
            </a:extLst>
          </p:cNvPr>
          <p:cNvSpPr/>
          <p:nvPr/>
        </p:nvSpPr>
        <p:spPr>
          <a:xfrm>
            <a:off x="2520452" y="4454922"/>
            <a:ext cx="1315237" cy="60773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DELETE RECORD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B97BFF-CBD4-7411-F9FC-84D1F9D0C6E7}"/>
              </a:ext>
            </a:extLst>
          </p:cNvPr>
          <p:cNvSpPr/>
          <p:nvPr/>
        </p:nvSpPr>
        <p:spPr>
          <a:xfrm>
            <a:off x="2520452" y="5107555"/>
            <a:ext cx="1315237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VIEW THE RECORDS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A55F89F-7A57-DF4C-05B5-AA5401142E1A}"/>
              </a:ext>
            </a:extLst>
          </p:cNvPr>
          <p:cNvSpPr/>
          <p:nvPr/>
        </p:nvSpPr>
        <p:spPr>
          <a:xfrm>
            <a:off x="2510090" y="5688097"/>
            <a:ext cx="1315237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VIEW PREVIOUS ORDERS 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39513AE1-18C0-9FA6-E909-83AC653C39F5}"/>
              </a:ext>
            </a:extLst>
          </p:cNvPr>
          <p:cNvSpPr/>
          <p:nvPr/>
        </p:nvSpPr>
        <p:spPr>
          <a:xfrm>
            <a:off x="2510090" y="6265881"/>
            <a:ext cx="1315237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BACK TO MAIN MENU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6270E8E-B468-FF57-1B70-7198EA6BE3B3}"/>
              </a:ext>
            </a:extLst>
          </p:cNvPr>
          <p:cNvCxnSpPr>
            <a:cxnSpLocks/>
          </p:cNvCxnSpPr>
          <p:nvPr/>
        </p:nvCxnSpPr>
        <p:spPr>
          <a:xfrm>
            <a:off x="5226796" y="3152845"/>
            <a:ext cx="0" cy="28010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68F2B07-9C13-4DB3-A282-C27AC0BA2E90}"/>
              </a:ext>
            </a:extLst>
          </p:cNvPr>
          <p:cNvCxnSpPr>
            <a:cxnSpLocks/>
          </p:cNvCxnSpPr>
          <p:nvPr/>
        </p:nvCxnSpPr>
        <p:spPr>
          <a:xfrm>
            <a:off x="5226796" y="3716847"/>
            <a:ext cx="29227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C931C29-DB2E-9BD9-A8A9-8644FD8A8E7E}"/>
              </a:ext>
            </a:extLst>
          </p:cNvPr>
          <p:cNvCxnSpPr/>
          <p:nvPr/>
        </p:nvCxnSpPr>
        <p:spPr>
          <a:xfrm>
            <a:off x="5226796" y="4768559"/>
            <a:ext cx="29227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A7AA5E1-928B-F553-9788-0AEDBCD5E62C}"/>
              </a:ext>
            </a:extLst>
          </p:cNvPr>
          <p:cNvCxnSpPr/>
          <p:nvPr/>
        </p:nvCxnSpPr>
        <p:spPr>
          <a:xfrm>
            <a:off x="5226796" y="5953910"/>
            <a:ext cx="29227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DE7B7BBE-A416-DBAA-F279-AA2F50C88299}"/>
              </a:ext>
            </a:extLst>
          </p:cNvPr>
          <p:cNvSpPr/>
          <p:nvPr/>
        </p:nvSpPr>
        <p:spPr>
          <a:xfrm>
            <a:off x="5547776" y="3446365"/>
            <a:ext cx="1315237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STARTER, PLATER AND DESSERTS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E3A778A3-42E1-4136-C456-13A8553161C0}"/>
              </a:ext>
            </a:extLst>
          </p:cNvPr>
          <p:cNvSpPr/>
          <p:nvPr/>
        </p:nvSpPr>
        <p:spPr>
          <a:xfrm>
            <a:off x="5547775" y="4502118"/>
            <a:ext cx="1315237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BEVARAGES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1BB51543-184E-4EF4-6D47-AD449C4AC757}"/>
              </a:ext>
            </a:extLst>
          </p:cNvPr>
          <p:cNvSpPr/>
          <p:nvPr/>
        </p:nvSpPr>
        <p:spPr>
          <a:xfrm>
            <a:off x="5547775" y="5687469"/>
            <a:ext cx="1315237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BACK TO MAIN MENU</a:t>
            </a:r>
          </a:p>
        </p:txBody>
      </p: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FECC8FDD-6084-3CD9-83EF-D6B3B953F519}"/>
              </a:ext>
            </a:extLst>
          </p:cNvPr>
          <p:cNvCxnSpPr>
            <a:cxnSpLocks/>
            <a:stCxn id="52" idx="3"/>
          </p:cNvCxnSpPr>
          <p:nvPr/>
        </p:nvCxnSpPr>
        <p:spPr>
          <a:xfrm flipV="1">
            <a:off x="3825327" y="1609913"/>
            <a:ext cx="364700" cy="4922409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2F3D23BA-3FD4-0DE3-71FD-49BAA3A36B3A}"/>
              </a:ext>
            </a:extLst>
          </p:cNvPr>
          <p:cNvCxnSpPr>
            <a:cxnSpLocks/>
          </p:cNvCxnSpPr>
          <p:nvPr/>
        </p:nvCxnSpPr>
        <p:spPr>
          <a:xfrm>
            <a:off x="6885780" y="5944706"/>
            <a:ext cx="203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EE49415-E42B-2A5C-41BA-E8F3C70406AF}"/>
              </a:ext>
            </a:extLst>
          </p:cNvPr>
          <p:cNvCxnSpPr>
            <a:cxnSpLocks/>
          </p:cNvCxnSpPr>
          <p:nvPr/>
        </p:nvCxnSpPr>
        <p:spPr>
          <a:xfrm flipV="1">
            <a:off x="7089211" y="1608306"/>
            <a:ext cx="9856" cy="433069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6D8CE50-AF75-9B41-F378-2252CD54DA04}"/>
              </a:ext>
            </a:extLst>
          </p:cNvPr>
          <p:cNvCxnSpPr>
            <a:cxnSpLocks/>
            <a:endCxn id="4" idx="2"/>
          </p:cNvCxnSpPr>
          <p:nvPr/>
        </p:nvCxnSpPr>
        <p:spPr>
          <a:xfrm>
            <a:off x="4198468" y="1608306"/>
            <a:ext cx="933028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24E513B-6B39-ABE9-6F4E-A6CC9BF9147F}"/>
              </a:ext>
            </a:extLst>
          </p:cNvPr>
          <p:cNvSpPr/>
          <p:nvPr/>
        </p:nvSpPr>
        <p:spPr>
          <a:xfrm>
            <a:off x="334549" y="2561930"/>
            <a:ext cx="1227548" cy="63413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  <a:p>
            <a:pPr algn="ctr"/>
            <a:r>
              <a:rPr lang="en-US" sz="1000" dirty="0"/>
              <a:t>ENTER PASSWORD</a:t>
            </a:r>
            <a:endParaRPr lang="en-US" sz="1050" dirty="0"/>
          </a:p>
          <a:p>
            <a:pPr algn="ctr"/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70616BB-005D-D7A9-899F-EA93660D0564}"/>
              </a:ext>
            </a:extLst>
          </p:cNvPr>
          <p:cNvCxnSpPr>
            <a:stCxn id="6" idx="3"/>
            <a:endCxn id="28" idx="1"/>
          </p:cNvCxnSpPr>
          <p:nvPr/>
        </p:nvCxnSpPr>
        <p:spPr>
          <a:xfrm>
            <a:off x="1562097" y="2878995"/>
            <a:ext cx="3942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3FEB415-8EA4-0F16-47FF-269EB355DFD9}"/>
              </a:ext>
            </a:extLst>
          </p:cNvPr>
          <p:cNvSpPr/>
          <p:nvPr/>
        </p:nvSpPr>
        <p:spPr>
          <a:xfrm>
            <a:off x="8669931" y="3269337"/>
            <a:ext cx="1315237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LOCATION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BB44FBB-6DFB-2017-D0BD-ED3485F64FAE}"/>
              </a:ext>
            </a:extLst>
          </p:cNvPr>
          <p:cNvSpPr/>
          <p:nvPr/>
        </p:nvSpPr>
        <p:spPr>
          <a:xfrm>
            <a:off x="8677815" y="3921853"/>
            <a:ext cx="1315237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CONTACT US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89BD4DD-408F-38F9-74F5-A0F8098D31C0}"/>
              </a:ext>
            </a:extLst>
          </p:cNvPr>
          <p:cNvSpPr/>
          <p:nvPr/>
        </p:nvSpPr>
        <p:spPr>
          <a:xfrm>
            <a:off x="8677815" y="4574287"/>
            <a:ext cx="1315237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EMAIL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0221B46-2304-84EA-CEBA-6B30026C1142}"/>
              </a:ext>
            </a:extLst>
          </p:cNvPr>
          <p:cNvSpPr/>
          <p:nvPr/>
        </p:nvSpPr>
        <p:spPr>
          <a:xfrm>
            <a:off x="8666354" y="5250795"/>
            <a:ext cx="1315237" cy="53288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FACEBOOK PAGE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31DEFC4-6B9F-6DEC-3566-9A8D705F1BAB}"/>
              </a:ext>
            </a:extLst>
          </p:cNvPr>
          <p:cNvCxnSpPr>
            <a:cxnSpLocks/>
          </p:cNvCxnSpPr>
          <p:nvPr/>
        </p:nvCxnSpPr>
        <p:spPr>
          <a:xfrm flipH="1">
            <a:off x="8475532" y="3181600"/>
            <a:ext cx="956" cy="23542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25ADEA6-940C-07CE-FBD4-CC7414D8F67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8476488" y="3535778"/>
            <a:ext cx="1934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09C4B78-D500-4DA0-AB8A-476E16D30FD0}"/>
              </a:ext>
            </a:extLst>
          </p:cNvPr>
          <p:cNvCxnSpPr>
            <a:endCxn id="24" idx="1"/>
          </p:cNvCxnSpPr>
          <p:nvPr/>
        </p:nvCxnSpPr>
        <p:spPr>
          <a:xfrm flipV="1">
            <a:off x="8476488" y="4188294"/>
            <a:ext cx="201327" cy="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EAAF0EA-BE11-DDC4-1DAC-B1E0A3B98B32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8475532" y="4840728"/>
            <a:ext cx="202283" cy="15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D93E6232-BF47-4D72-4FA4-1993192DDDDA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8475532" y="5517236"/>
            <a:ext cx="1908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1C55F0B0-E180-DF57-ED87-BDB8DA8AB492}"/>
              </a:ext>
            </a:extLst>
          </p:cNvPr>
          <p:cNvCxnSpPr>
            <a:stCxn id="4" idx="4"/>
          </p:cNvCxnSpPr>
          <p:nvPr/>
        </p:nvCxnSpPr>
        <p:spPr>
          <a:xfrm>
            <a:off x="6096000" y="2034191"/>
            <a:ext cx="0" cy="1744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9B3056CA-032D-0E73-766C-B2809F414DEE}"/>
              </a:ext>
            </a:extLst>
          </p:cNvPr>
          <p:cNvCxnSpPr>
            <a:cxnSpLocks/>
            <a:endCxn id="45" idx="1"/>
          </p:cNvCxnSpPr>
          <p:nvPr/>
        </p:nvCxnSpPr>
        <p:spPr>
          <a:xfrm flipV="1">
            <a:off x="2214154" y="3560283"/>
            <a:ext cx="310000" cy="2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715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8" grpId="0" animBg="1"/>
      <p:bldP spid="29" grpId="0" animBg="1"/>
      <p:bldP spid="30" grpId="0" animBg="1"/>
      <p:bldP spid="31" grpId="0" animBg="1"/>
      <p:bldP spid="45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61" grpId="0" animBg="1"/>
      <p:bldP spid="62" grpId="0" animBg="1"/>
      <p:bldP spid="63" grpId="0" animBg="1"/>
      <p:bldP spid="6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0EDDB-6A48-FFC9-8F76-4C7BF6D1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-149578"/>
            <a:ext cx="9905998" cy="1478570"/>
          </a:xfrm>
        </p:spPr>
        <p:txBody>
          <a:bodyPr/>
          <a:lstStyle/>
          <a:p>
            <a:r>
              <a:rPr lang="en-US" dirty="0"/>
              <a:t>A: administrative section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5D4F313-6187-632B-0257-F3B2F267C713}"/>
              </a:ext>
            </a:extLst>
          </p:cNvPr>
          <p:cNvSpPr/>
          <p:nvPr/>
        </p:nvSpPr>
        <p:spPr>
          <a:xfrm>
            <a:off x="1143001" y="1228408"/>
            <a:ext cx="1912683" cy="408368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ADD NEW RECORD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013475-FCEC-4364-28A5-2A083A72022C}"/>
              </a:ext>
            </a:extLst>
          </p:cNvPr>
          <p:cNvSpPr txBox="1"/>
          <p:nvPr/>
        </p:nvSpPr>
        <p:spPr>
          <a:xfrm>
            <a:off x="6806186" y="1228408"/>
            <a:ext cx="3745990" cy="1754326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Employee ID : int type data</a:t>
            </a:r>
          </a:p>
          <a:p>
            <a:r>
              <a:rPr lang="en-US" dirty="0"/>
              <a:t>Employee Name : string</a:t>
            </a:r>
          </a:p>
          <a:p>
            <a:r>
              <a:rPr lang="en-US" dirty="0"/>
              <a:t>Date Of Birth (dd/mm/</a:t>
            </a:r>
            <a:r>
              <a:rPr lang="en-US" dirty="0" err="1"/>
              <a:t>yyyy</a:t>
            </a:r>
            <a:r>
              <a:rPr lang="en-US" dirty="0"/>
              <a:t>) : string</a:t>
            </a:r>
          </a:p>
          <a:p>
            <a:r>
              <a:rPr lang="en-US" dirty="0"/>
              <a:t>Year OF Joining : int </a:t>
            </a:r>
          </a:p>
          <a:p>
            <a:r>
              <a:rPr lang="en-US" dirty="0"/>
              <a:t>Place : string</a:t>
            </a:r>
          </a:p>
          <a:p>
            <a:r>
              <a:rPr lang="en-US" dirty="0"/>
              <a:t>Department : string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F37947B-DE77-976F-901D-FE0183F58AFC}"/>
              </a:ext>
            </a:extLst>
          </p:cNvPr>
          <p:cNvSpPr/>
          <p:nvPr/>
        </p:nvSpPr>
        <p:spPr>
          <a:xfrm>
            <a:off x="1143001" y="1901516"/>
            <a:ext cx="1912683" cy="408368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SEARCH RECORD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7AD6A4-1484-0757-A46E-F647BC7D7B08}"/>
              </a:ext>
            </a:extLst>
          </p:cNvPr>
          <p:cNvSpPr txBox="1"/>
          <p:nvPr/>
        </p:nvSpPr>
        <p:spPr>
          <a:xfrm>
            <a:off x="3285777" y="2244428"/>
            <a:ext cx="2160270" cy="36933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1. Search By 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B74C0B-0720-031E-0386-1CCB78F2408C}"/>
              </a:ext>
            </a:extLst>
          </p:cNvPr>
          <p:cNvSpPr txBox="1"/>
          <p:nvPr/>
        </p:nvSpPr>
        <p:spPr>
          <a:xfrm>
            <a:off x="3285777" y="2725320"/>
            <a:ext cx="2160270" cy="36933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2. Search By Name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1CF1566-6FCE-2E02-681A-4BB514B31822}"/>
              </a:ext>
            </a:extLst>
          </p:cNvPr>
          <p:cNvCxnSpPr>
            <a:stCxn id="3" idx="3"/>
          </p:cNvCxnSpPr>
          <p:nvPr/>
        </p:nvCxnSpPr>
        <p:spPr>
          <a:xfrm flipV="1">
            <a:off x="3055684" y="1417320"/>
            <a:ext cx="3750502" cy="15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921D9BE-B24C-9D70-66C0-18F46460EFEB}"/>
              </a:ext>
            </a:extLst>
          </p:cNvPr>
          <p:cNvCxnSpPr>
            <a:cxnSpLocks/>
          </p:cNvCxnSpPr>
          <p:nvPr/>
        </p:nvCxnSpPr>
        <p:spPr>
          <a:xfrm>
            <a:off x="2099342" y="2410114"/>
            <a:ext cx="11880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2093965-1E36-39EA-A052-F2D47288E5CF}"/>
              </a:ext>
            </a:extLst>
          </p:cNvPr>
          <p:cNvCxnSpPr>
            <a:stCxn id="9" idx="2"/>
          </p:cNvCxnSpPr>
          <p:nvPr/>
        </p:nvCxnSpPr>
        <p:spPr>
          <a:xfrm>
            <a:off x="2099343" y="2309884"/>
            <a:ext cx="3777" cy="6122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EFB8C7F-8325-1638-0220-7FF6A4B0710D}"/>
              </a:ext>
            </a:extLst>
          </p:cNvPr>
          <p:cNvCxnSpPr>
            <a:cxnSpLocks/>
          </p:cNvCxnSpPr>
          <p:nvPr/>
        </p:nvCxnSpPr>
        <p:spPr>
          <a:xfrm>
            <a:off x="2099342" y="2909986"/>
            <a:ext cx="11864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2D0CEC19-3C2F-3ACC-BD42-7726ED08B3D7}"/>
              </a:ext>
            </a:extLst>
          </p:cNvPr>
          <p:cNvSpPr/>
          <p:nvPr/>
        </p:nvSpPr>
        <p:spPr>
          <a:xfrm>
            <a:off x="1143001" y="3387637"/>
            <a:ext cx="1912683" cy="408368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DELETE RECORD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D0FFA37-8FA7-0457-50A2-78A8BC7D15B5}"/>
              </a:ext>
            </a:extLst>
          </p:cNvPr>
          <p:cNvCxnSpPr>
            <a:cxnSpLocks/>
          </p:cNvCxnSpPr>
          <p:nvPr/>
        </p:nvCxnSpPr>
        <p:spPr>
          <a:xfrm>
            <a:off x="3055684" y="3612303"/>
            <a:ext cx="2300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C9AE68F-FE05-CE88-A63D-D6FDB1932F5E}"/>
              </a:ext>
            </a:extLst>
          </p:cNvPr>
          <p:cNvSpPr txBox="1"/>
          <p:nvPr/>
        </p:nvSpPr>
        <p:spPr>
          <a:xfrm>
            <a:off x="3285777" y="3439905"/>
            <a:ext cx="1443862" cy="36933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EMPLOYEE ID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45E2255-A89E-BF0D-56B5-FCA0685B40AC}"/>
              </a:ext>
            </a:extLst>
          </p:cNvPr>
          <p:cNvSpPr/>
          <p:nvPr/>
        </p:nvSpPr>
        <p:spPr>
          <a:xfrm>
            <a:off x="1143000" y="4158632"/>
            <a:ext cx="1912683" cy="408368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VIEW RECORDS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1BB0B0F-94BC-BCB1-0C95-60C2DEE6E32B}"/>
              </a:ext>
            </a:extLst>
          </p:cNvPr>
          <p:cNvSpPr txBox="1"/>
          <p:nvPr/>
        </p:nvSpPr>
        <p:spPr>
          <a:xfrm>
            <a:off x="6806186" y="3204709"/>
            <a:ext cx="2054350" cy="1569660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/>
              <a:t>DEPARTMENT        </a:t>
            </a:r>
          </a:p>
          <a:p>
            <a:r>
              <a:rPr lang="en-US" sz="1600" dirty="0"/>
              <a:t>ID        </a:t>
            </a:r>
          </a:p>
          <a:p>
            <a:r>
              <a:rPr lang="en-US" sz="1600" dirty="0"/>
              <a:t>EMPLOYEE NAME        </a:t>
            </a:r>
          </a:p>
          <a:p>
            <a:r>
              <a:rPr lang="en-US" sz="1600" dirty="0"/>
              <a:t>DATE OF BIRTH        </a:t>
            </a:r>
          </a:p>
          <a:p>
            <a:r>
              <a:rPr lang="en-US" sz="1600" dirty="0"/>
              <a:t>YEAR OF JOINING        </a:t>
            </a:r>
          </a:p>
          <a:p>
            <a:r>
              <a:rPr lang="en-US" sz="1600" dirty="0"/>
              <a:t>PLACE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111984A-C7F5-00E5-C283-F8BA4FD0B579}"/>
              </a:ext>
            </a:extLst>
          </p:cNvPr>
          <p:cNvCxnSpPr>
            <a:stCxn id="37" idx="3"/>
          </p:cNvCxnSpPr>
          <p:nvPr/>
        </p:nvCxnSpPr>
        <p:spPr>
          <a:xfrm flipV="1">
            <a:off x="3055683" y="4360720"/>
            <a:ext cx="3750503" cy="2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6E24906D-CEBF-A847-1A7A-6A02C5307214}"/>
              </a:ext>
            </a:extLst>
          </p:cNvPr>
          <p:cNvSpPr/>
          <p:nvPr/>
        </p:nvSpPr>
        <p:spPr>
          <a:xfrm>
            <a:off x="1143000" y="4934479"/>
            <a:ext cx="1912683" cy="611779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PREVIOUS ORDERS</a:t>
            </a:r>
          </a:p>
          <a:p>
            <a:pPr algn="ctr"/>
            <a:r>
              <a:rPr lang="en-US" sz="1600" dirty="0"/>
              <a:t>FROM CUSTOMERS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A7C8F41-7EC5-2BC1-5C02-4C2BC7615879}"/>
              </a:ext>
            </a:extLst>
          </p:cNvPr>
          <p:cNvSpPr txBox="1"/>
          <p:nvPr/>
        </p:nvSpPr>
        <p:spPr>
          <a:xfrm>
            <a:off x="3956083" y="4774369"/>
            <a:ext cx="2352293" cy="120032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Order no:</a:t>
            </a:r>
          </a:p>
          <a:p>
            <a:r>
              <a:rPr lang="en-US" dirty="0"/>
              <a:t>Grand Total :</a:t>
            </a:r>
          </a:p>
          <a:p>
            <a:r>
              <a:rPr lang="en-US" dirty="0"/>
              <a:t>Order Placed By :</a:t>
            </a:r>
          </a:p>
          <a:p>
            <a:r>
              <a:rPr lang="en-US" dirty="0"/>
              <a:t>Phone number :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6F02D0A-BFB0-F924-8691-3216F2A69940}"/>
              </a:ext>
            </a:extLst>
          </p:cNvPr>
          <p:cNvCxnSpPr>
            <a:cxnSpLocks/>
            <a:stCxn id="42" idx="3"/>
          </p:cNvCxnSpPr>
          <p:nvPr/>
        </p:nvCxnSpPr>
        <p:spPr>
          <a:xfrm>
            <a:off x="3055683" y="5240369"/>
            <a:ext cx="900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87354A0-5A64-AA63-F638-EB8BDA478F18}"/>
              </a:ext>
            </a:extLst>
          </p:cNvPr>
          <p:cNvSpPr/>
          <p:nvPr/>
        </p:nvSpPr>
        <p:spPr>
          <a:xfrm>
            <a:off x="4148106" y="6182067"/>
            <a:ext cx="2160270" cy="408368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BACK TO MAIN MENU</a:t>
            </a:r>
          </a:p>
        </p:txBody>
      </p:sp>
    </p:spTree>
    <p:extLst>
      <p:ext uri="{BB962C8B-B14F-4D97-AF65-F5344CB8AC3E}">
        <p14:creationId xmlns:p14="http://schemas.microsoft.com/office/powerpoint/2010/main" val="3821117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9" grpId="0" animBg="1"/>
      <p:bldP spid="11" grpId="0" animBg="1"/>
      <p:bldP spid="13" grpId="0" animBg="1"/>
      <p:bldP spid="33" grpId="0" animBg="1"/>
      <p:bldP spid="35" grpId="0" animBg="1"/>
      <p:bldP spid="37" grpId="0" animBg="1"/>
      <p:bldP spid="39" grpId="0" animBg="1"/>
      <p:bldP spid="42" grpId="0" animBg="1"/>
      <p:bldP spid="44" grpId="0" animBg="1"/>
      <p:bldP spid="5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0EDDB-6A48-FFC9-8F76-4C7BF6D1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-149578"/>
            <a:ext cx="9905998" cy="1478570"/>
          </a:xfrm>
        </p:spPr>
        <p:txBody>
          <a:bodyPr/>
          <a:lstStyle/>
          <a:p>
            <a:r>
              <a:rPr lang="en-US" dirty="0"/>
              <a:t>A: </a:t>
            </a:r>
            <a:r>
              <a:rPr lang="en-US" dirty="0" err="1"/>
              <a:t>cUSTOMER</a:t>
            </a:r>
            <a:r>
              <a:rPr lang="en-US" dirty="0"/>
              <a:t> section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5D4F313-6187-632B-0257-F3B2F267C713}"/>
              </a:ext>
            </a:extLst>
          </p:cNvPr>
          <p:cNvSpPr/>
          <p:nvPr/>
        </p:nvSpPr>
        <p:spPr>
          <a:xfrm>
            <a:off x="1143001" y="1228407"/>
            <a:ext cx="2660903" cy="735151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STARTER, PLATTER AND DESSERTS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013475-FCEC-4364-28A5-2A083A72022C}"/>
              </a:ext>
            </a:extLst>
          </p:cNvPr>
          <p:cNvSpPr txBox="1"/>
          <p:nvPr/>
        </p:nvSpPr>
        <p:spPr>
          <a:xfrm>
            <a:off x="4435381" y="1170474"/>
            <a:ext cx="3745990" cy="1477328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1. Burger          			350\-</a:t>
            </a:r>
          </a:p>
          <a:p>
            <a:r>
              <a:rPr lang="en-US" dirty="0"/>
              <a:t>2. Alfredo Pasta        		700\-</a:t>
            </a:r>
          </a:p>
          <a:p>
            <a:r>
              <a:rPr lang="en-US" dirty="0"/>
              <a:t>3. Sea food rice bowl        	450\-</a:t>
            </a:r>
          </a:p>
          <a:p>
            <a:r>
              <a:rPr lang="en-US" dirty="0"/>
              <a:t>4. Beef steak platter             1250\-</a:t>
            </a:r>
          </a:p>
          <a:p>
            <a:r>
              <a:rPr lang="en-US" dirty="0"/>
              <a:t>5.Red velvet slice cake           270\-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F37947B-DE77-976F-901D-FE0183F58AFC}"/>
              </a:ext>
            </a:extLst>
          </p:cNvPr>
          <p:cNvSpPr/>
          <p:nvPr/>
        </p:nvSpPr>
        <p:spPr>
          <a:xfrm>
            <a:off x="1143001" y="4229731"/>
            <a:ext cx="2660903" cy="707761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BEVERAGES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7AD6A4-1484-0757-A46E-F647BC7D7B08}"/>
              </a:ext>
            </a:extLst>
          </p:cNvPr>
          <p:cNvSpPr txBox="1"/>
          <p:nvPr/>
        </p:nvSpPr>
        <p:spPr>
          <a:xfrm>
            <a:off x="5432338" y="2995275"/>
            <a:ext cx="1327324" cy="646331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ITEM:</a:t>
            </a:r>
          </a:p>
          <a:p>
            <a:r>
              <a:rPr lang="en-US" dirty="0"/>
              <a:t>QUANTITY: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B74C0B-0720-031E-0386-1CCB78F2408C}"/>
              </a:ext>
            </a:extLst>
          </p:cNvPr>
          <p:cNvSpPr txBox="1"/>
          <p:nvPr/>
        </p:nvSpPr>
        <p:spPr>
          <a:xfrm>
            <a:off x="7409950" y="2949555"/>
            <a:ext cx="1916929" cy="36933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ADD MORE ITEMS: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1CF1566-6FCE-2E02-681A-4BB514B31822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3803904" y="1592588"/>
            <a:ext cx="650289" cy="3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D0FFA37-8FA7-0457-50A2-78A8BC7D15B5}"/>
              </a:ext>
            </a:extLst>
          </p:cNvPr>
          <p:cNvCxnSpPr>
            <a:cxnSpLocks/>
          </p:cNvCxnSpPr>
          <p:nvPr/>
        </p:nvCxnSpPr>
        <p:spPr>
          <a:xfrm>
            <a:off x="6759662" y="3496703"/>
            <a:ext cx="6502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C9AE68F-FE05-CE88-A63D-D6FDB1932F5E}"/>
              </a:ext>
            </a:extLst>
          </p:cNvPr>
          <p:cNvSpPr txBox="1"/>
          <p:nvPr/>
        </p:nvSpPr>
        <p:spPr>
          <a:xfrm>
            <a:off x="7409950" y="3354447"/>
            <a:ext cx="1443862" cy="36933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CHECKOUT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1BB0B0F-94BC-BCB1-0C95-60C2DEE6E32B}"/>
              </a:ext>
            </a:extLst>
          </p:cNvPr>
          <p:cNvSpPr txBox="1"/>
          <p:nvPr/>
        </p:nvSpPr>
        <p:spPr>
          <a:xfrm>
            <a:off x="9613653" y="2960425"/>
            <a:ext cx="2054350" cy="1569660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/>
              <a:t>CONTACT DETAILS – </a:t>
            </a:r>
          </a:p>
          <a:p>
            <a:r>
              <a:rPr lang="en-US" sz="1600" dirty="0"/>
              <a:t>First Name :</a:t>
            </a:r>
          </a:p>
          <a:p>
            <a:r>
              <a:rPr lang="en-US" sz="1600" dirty="0"/>
              <a:t>Last Name :</a:t>
            </a:r>
          </a:p>
          <a:p>
            <a:r>
              <a:rPr lang="en-US" sz="1600" dirty="0"/>
              <a:t>Phone : </a:t>
            </a:r>
          </a:p>
          <a:p>
            <a:r>
              <a:rPr lang="en-US" sz="1600" dirty="0"/>
              <a:t>Address :</a:t>
            </a:r>
          </a:p>
          <a:p>
            <a:r>
              <a:rPr lang="en-US" sz="1600" dirty="0"/>
              <a:t>Landmark :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87354A0-5A64-AA63-F638-EB8BDA478F18}"/>
              </a:ext>
            </a:extLst>
          </p:cNvPr>
          <p:cNvSpPr/>
          <p:nvPr/>
        </p:nvSpPr>
        <p:spPr>
          <a:xfrm>
            <a:off x="4726305" y="6304802"/>
            <a:ext cx="2160270" cy="408368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BACK TO MAIN MENU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4C17A9-3B98-B6F5-3783-BC7506845DE6}"/>
              </a:ext>
            </a:extLst>
          </p:cNvPr>
          <p:cNvCxnSpPr>
            <a:cxnSpLocks/>
          </p:cNvCxnSpPr>
          <p:nvPr/>
        </p:nvCxnSpPr>
        <p:spPr>
          <a:xfrm flipV="1">
            <a:off x="6759661" y="3123977"/>
            <a:ext cx="650289" cy="3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C66F90-746C-5CDF-7A15-E43101156C50}"/>
              </a:ext>
            </a:extLst>
          </p:cNvPr>
          <p:cNvCxnSpPr>
            <a:cxnSpLocks/>
          </p:cNvCxnSpPr>
          <p:nvPr/>
        </p:nvCxnSpPr>
        <p:spPr>
          <a:xfrm>
            <a:off x="6096000" y="2647802"/>
            <a:ext cx="0" cy="347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3126F2D-0523-A428-131B-8B7D326BC4A8}"/>
              </a:ext>
            </a:extLst>
          </p:cNvPr>
          <p:cNvCxnSpPr/>
          <p:nvPr/>
        </p:nvCxnSpPr>
        <p:spPr>
          <a:xfrm flipV="1">
            <a:off x="9006840" y="996696"/>
            <a:ext cx="0" cy="19460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8E98E52-19D1-6937-22B6-50142C07DCD4}"/>
              </a:ext>
            </a:extLst>
          </p:cNvPr>
          <p:cNvCxnSpPr>
            <a:cxnSpLocks/>
          </p:cNvCxnSpPr>
          <p:nvPr/>
        </p:nvCxnSpPr>
        <p:spPr>
          <a:xfrm flipH="1">
            <a:off x="923544" y="996696"/>
            <a:ext cx="8083296" cy="114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E5094E0-6A90-11E5-5879-19D3A5875990}"/>
              </a:ext>
            </a:extLst>
          </p:cNvPr>
          <p:cNvSpPr txBox="1"/>
          <p:nvPr/>
        </p:nvSpPr>
        <p:spPr>
          <a:xfrm>
            <a:off x="4454193" y="4234540"/>
            <a:ext cx="3512533" cy="1477328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1.Espresso </a:t>
            </a:r>
            <a:r>
              <a:rPr lang="en-US" dirty="0" err="1"/>
              <a:t>coffeee</a:t>
            </a:r>
            <a:r>
              <a:rPr lang="en-US" dirty="0"/>
              <a:t>              180/- </a:t>
            </a:r>
          </a:p>
          <a:p>
            <a:r>
              <a:rPr lang="en-US" dirty="0"/>
              <a:t>2. Caffe latte            	     250/-</a:t>
            </a:r>
          </a:p>
          <a:p>
            <a:r>
              <a:rPr lang="en-US" dirty="0"/>
              <a:t>3. Americano Iced coffee     200/-</a:t>
            </a:r>
          </a:p>
          <a:p>
            <a:r>
              <a:rPr lang="en-US" dirty="0"/>
              <a:t>4. chocolate milkshake         230/-</a:t>
            </a:r>
          </a:p>
          <a:p>
            <a:r>
              <a:rPr lang="en-US" dirty="0"/>
              <a:t>5. lemon tea          		     120/-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98B76FB-8439-1DB4-4742-ECCEF1A79DA4}"/>
              </a:ext>
            </a:extLst>
          </p:cNvPr>
          <p:cNvCxnSpPr>
            <a:stCxn id="9" idx="3"/>
          </p:cNvCxnSpPr>
          <p:nvPr/>
        </p:nvCxnSpPr>
        <p:spPr>
          <a:xfrm flipV="1">
            <a:off x="3803904" y="4583611"/>
            <a:ext cx="63147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ED4F8B0-7C84-E98C-1951-B2009792CF40}"/>
              </a:ext>
            </a:extLst>
          </p:cNvPr>
          <p:cNvCxnSpPr/>
          <p:nvPr/>
        </p:nvCxnSpPr>
        <p:spPr>
          <a:xfrm flipV="1">
            <a:off x="5888736" y="3641606"/>
            <a:ext cx="0" cy="588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5684E28-86FF-DCD0-2D8F-A02FC61A87BE}"/>
              </a:ext>
            </a:extLst>
          </p:cNvPr>
          <p:cNvCxnSpPr>
            <a:stCxn id="35" idx="3"/>
          </p:cNvCxnSpPr>
          <p:nvPr/>
        </p:nvCxnSpPr>
        <p:spPr>
          <a:xfrm>
            <a:off x="8853812" y="3539113"/>
            <a:ext cx="7598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774A603-3A59-DC8A-C121-64954B2FAEC0}"/>
              </a:ext>
            </a:extLst>
          </p:cNvPr>
          <p:cNvCxnSpPr>
            <a:cxnSpLocks/>
          </p:cNvCxnSpPr>
          <p:nvPr/>
        </p:nvCxnSpPr>
        <p:spPr>
          <a:xfrm>
            <a:off x="923544" y="996696"/>
            <a:ext cx="0" cy="346557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BFDF3CB-CE9F-792A-85BF-8CE7334A06F7}"/>
              </a:ext>
            </a:extLst>
          </p:cNvPr>
          <p:cNvCxnSpPr>
            <a:endCxn id="3" idx="1"/>
          </p:cNvCxnSpPr>
          <p:nvPr/>
        </p:nvCxnSpPr>
        <p:spPr>
          <a:xfrm>
            <a:off x="923544" y="1592588"/>
            <a:ext cx="219457" cy="3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0BD8813C-2248-0DC8-96FB-A508D35548F1}"/>
              </a:ext>
            </a:extLst>
          </p:cNvPr>
          <p:cNvCxnSpPr>
            <a:cxnSpLocks/>
          </p:cNvCxnSpPr>
          <p:nvPr/>
        </p:nvCxnSpPr>
        <p:spPr>
          <a:xfrm>
            <a:off x="923544" y="4462272"/>
            <a:ext cx="2194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0B9EE765-D81D-8C3F-133F-F23EA04291D1}"/>
              </a:ext>
            </a:extLst>
          </p:cNvPr>
          <p:cNvSpPr txBox="1"/>
          <p:nvPr/>
        </p:nvSpPr>
        <p:spPr>
          <a:xfrm>
            <a:off x="7315521" y="5861866"/>
            <a:ext cx="4596264" cy="646331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/>
              <a:t>Your Order Will Be At Your Door In 30 minutes.</a:t>
            </a:r>
          </a:p>
          <a:p>
            <a:pPr algn="ctr"/>
            <a:r>
              <a:rPr lang="en-US" dirty="0"/>
              <a:t>HAPPY ORDERING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36C39A2-3954-9DC1-40B4-FDEAA9FD8257}"/>
              </a:ext>
            </a:extLst>
          </p:cNvPr>
          <p:cNvCxnSpPr>
            <a:stCxn id="39" idx="2"/>
          </p:cNvCxnSpPr>
          <p:nvPr/>
        </p:nvCxnSpPr>
        <p:spPr>
          <a:xfrm>
            <a:off x="10640828" y="4530085"/>
            <a:ext cx="0" cy="1331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775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9" grpId="0" animBg="1"/>
      <p:bldP spid="11" grpId="0" animBg="1"/>
      <p:bldP spid="13" grpId="0" animBg="1"/>
      <p:bldP spid="35" grpId="0" animBg="1"/>
      <p:bldP spid="39" grpId="0" animBg="1"/>
      <p:bldP spid="54" grpId="0" animBg="1"/>
      <p:bldP spid="47" grpId="0" animBg="1"/>
      <p:bldP spid="7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96A288C-4318-5FB3-DB56-B40E49E04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r>
              <a:rPr lang="en-US" dirty="0"/>
              <a:t>USABILITY</a:t>
            </a:r>
          </a:p>
        </p:txBody>
      </p:sp>
      <p:pic>
        <p:nvPicPr>
          <p:cNvPr id="5" name="Picture 4" descr="Diner restaurant">
            <a:extLst>
              <a:ext uri="{FF2B5EF4-FFF2-40B4-BE49-F238E27FC236}">
                <a16:creationId xmlns:a16="http://schemas.microsoft.com/office/drawing/2014/main" id="{147C550B-7ABB-F8CB-320E-A61C63AD2E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570" r="25310" b="-1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7D663-F66B-3F3F-107F-D6E19CDAF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RESTAURENT OWNERS CAN USE THIS PROGRAM TO KEEP TRACK OF THEIR EMPLOYEES, ORDERS AND EARNINGS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OWNERS CAN IMPLEMENT THIS PROGRAM FOR THEIR CUSTOMERS TO ORDER THEIR PRODUCT THROUGH</a:t>
            </a:r>
          </a:p>
        </p:txBody>
      </p:sp>
    </p:spTree>
    <p:extLst>
      <p:ext uri="{BB962C8B-B14F-4D97-AF65-F5344CB8AC3E}">
        <p14:creationId xmlns:p14="http://schemas.microsoft.com/office/powerpoint/2010/main" val="4008552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Picture 5" descr="A picture containing book, text, letter, paper&#10;&#10;Description automatically generated">
            <a:extLst>
              <a:ext uri="{FF2B5EF4-FFF2-40B4-BE49-F238E27FC236}">
                <a16:creationId xmlns:a16="http://schemas.microsoft.com/office/drawing/2014/main" id="{FEC7EED6-8DCB-445B-EFAD-B183531ED5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483616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6A288C-4318-5FB3-DB56-B40E49E04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r>
              <a:rPr lang="en-US" dirty="0"/>
              <a:t>REFERENCES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7D663-F66B-3F3F-107F-D6E19CDAF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WEBSITE –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5"/>
              </a:rPr>
              <a:t>www.wikipedia.org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6"/>
              </a:rPr>
              <a:t>The GNU C Reference Manual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7"/>
              </a:rPr>
              <a:t>https://code-projects.org</a:t>
            </a: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BOOKS-</a:t>
            </a:r>
            <a:endParaRPr lang="en-US" sz="2000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Problem solving &amp; program design by </a:t>
            </a:r>
            <a:r>
              <a:rPr lang="en-US" dirty="0" err="1"/>
              <a:t>Hanly</a:t>
            </a:r>
            <a:r>
              <a:rPr lang="en-US" dirty="0"/>
              <a:t> &amp; </a:t>
            </a:r>
            <a:r>
              <a:rPr lang="en-US" dirty="0" err="1"/>
              <a:t>Koffman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কম্পিউটার</a:t>
            </a:r>
            <a:r>
              <a:rPr lang="en-US" dirty="0"/>
              <a:t> </a:t>
            </a:r>
            <a:r>
              <a:rPr lang="en-US" dirty="0" err="1"/>
              <a:t>প্রোগ্রামিং</a:t>
            </a:r>
            <a:r>
              <a:rPr lang="en-US" dirty="0"/>
              <a:t>  - </a:t>
            </a:r>
            <a:r>
              <a:rPr lang="en-US" dirty="0" err="1"/>
              <a:t>তামিম</a:t>
            </a:r>
            <a:r>
              <a:rPr lang="en-US" dirty="0"/>
              <a:t> </a:t>
            </a:r>
            <a:r>
              <a:rPr lang="en-US" dirty="0" err="1"/>
              <a:t>শাহরিয়ার</a:t>
            </a:r>
            <a:r>
              <a:rPr lang="en-US" dirty="0"/>
              <a:t> </a:t>
            </a:r>
            <a:r>
              <a:rPr lang="en-US" dirty="0" err="1"/>
              <a:t>সুবিন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6809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1872</TotalTime>
  <Words>488</Words>
  <Application>Microsoft Office PowerPoint</Application>
  <PresentationFormat>Widescreen</PresentationFormat>
  <Paragraphs>113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Tw Cen MT</vt:lpstr>
      <vt:lpstr>Wingdings</vt:lpstr>
      <vt:lpstr>Circuit</vt:lpstr>
      <vt:lpstr>C programming project</vt:lpstr>
      <vt:lpstr>PROJECT: food order management system</vt:lpstr>
      <vt:lpstr>Abstract</vt:lpstr>
      <vt:lpstr>Necessary Topics for this program</vt:lpstr>
      <vt:lpstr> Program structure</vt:lpstr>
      <vt:lpstr>A: administrative section</vt:lpstr>
      <vt:lpstr>A: cUSTOMER section</vt:lpstr>
      <vt:lpstr>USABILITY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 programming project</dc:title>
  <dc:creator>ASHRAFUL YASIR</dc:creator>
  <cp:lastModifiedBy>Nazmus Saadat</cp:lastModifiedBy>
  <cp:revision>44</cp:revision>
  <dcterms:created xsi:type="dcterms:W3CDTF">2023-05-19T09:48:39Z</dcterms:created>
  <dcterms:modified xsi:type="dcterms:W3CDTF">2023-05-24T07:32:09Z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2023-05-22T20:02:26Z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fcde4f74-ad04-44e3-bc59-d6f7159eb991</vt:lpwstr>
  </property>
  <property fmtid="{D5CDD505-2E9C-101B-9397-08002B2CF9AE}" pid="8" name="MSIP_Label_defa4170-0d19-0005-0004-bc88714345d2_ActionId">
    <vt:lpwstr>1bd36d45-2ec8-498d-9da8-fc7a1d96d10c</vt:lpwstr>
  </property>
  <property fmtid="{D5CDD505-2E9C-101B-9397-08002B2CF9AE}" pid="9" name="MSIP_Label_defa4170-0d19-0005-0004-bc88714345d2_ContentBits">
    <vt:lpwstr>0</vt:lpwstr>
  </property>
</Properties>
</file>

<file path=docProps/thumbnail.jpeg>
</file>